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83" d="100"/>
          <a:sy n="183" d="100"/>
        </p:scale>
        <p:origin x="-480" y="619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99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10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046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893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9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7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940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03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05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74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3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77636-0242-4E73-86EC-71B2C83B9F1A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8091A-B01B-42B0-8E61-96FD7216E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705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" y="0"/>
            <a:ext cx="7770046" cy="100584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931502" y="8776392"/>
            <a:ext cx="5257968" cy="773298"/>
            <a:chOff x="1821744" y="8498790"/>
            <a:chExt cx="5257968" cy="773298"/>
          </a:xfrm>
        </p:grpSpPr>
        <p:sp>
          <p:nvSpPr>
            <p:cNvPr id="6" name="TextBox 5"/>
            <p:cNvSpPr txBox="1"/>
            <p:nvPr/>
          </p:nvSpPr>
          <p:spPr>
            <a:xfrm>
              <a:off x="3329069" y="8498790"/>
              <a:ext cx="3750643" cy="256765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1000" b="1" dirty="0" smtClean="0">
                  <a:latin typeface="Trebuchet MS"/>
                  <a:cs typeface="Trebuchet MS"/>
                </a:rPr>
                <a:t>Get started with Hosted PBX today!</a:t>
              </a:r>
              <a:endParaRPr lang="en-US" sz="1000" b="1" dirty="0">
                <a:latin typeface="Trebuchet MS"/>
                <a:cs typeface="Trebuchet M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29069" y="8907601"/>
              <a:ext cx="1074255" cy="364487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Trebuchet MS"/>
                  <a:cs typeface="Trebuchet MS"/>
                </a:rPr>
                <a:t>CALL US</a:t>
              </a:r>
            </a:p>
            <a:p>
              <a:r>
                <a:rPr lang="en-US" sz="900" dirty="0" smtClean="0">
                  <a:solidFill>
                    <a:srgbClr val="FF0000"/>
                  </a:solidFill>
                  <a:latin typeface="Trebuchet MS"/>
                  <a:cs typeface="Trebuchet MS"/>
                </a:rPr>
                <a:t>980.533.8053</a:t>
              </a:r>
              <a:endParaRPr lang="en-US" sz="900" dirty="0">
                <a:solidFill>
                  <a:srgbClr val="FF00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43975" y="8907601"/>
              <a:ext cx="1569047" cy="364487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800" dirty="0">
                  <a:solidFill>
                    <a:srgbClr val="7F7F7F"/>
                  </a:solidFill>
                  <a:latin typeface="Trebuchet MS"/>
                  <a:cs typeface="Trebuchet MS"/>
                </a:rPr>
                <a:t>EMAIL US</a:t>
              </a:r>
            </a:p>
            <a:p>
              <a:r>
                <a:rPr lang="en-US" sz="900" dirty="0" err="1" smtClean="0">
                  <a:solidFill>
                    <a:srgbClr val="FF0000"/>
                  </a:solidFill>
                  <a:latin typeface="Trebuchet MS"/>
                  <a:cs typeface="Trebuchet MS"/>
                </a:rPr>
                <a:t>service@seeley.tech</a:t>
              </a:r>
              <a:endParaRPr lang="en-US" sz="900" dirty="0">
                <a:solidFill>
                  <a:srgbClr val="FF00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39808" y="8907601"/>
              <a:ext cx="1163011" cy="364487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800" dirty="0">
                  <a:solidFill>
                    <a:srgbClr val="7F7F7F"/>
                  </a:solidFill>
                  <a:latin typeface="Trebuchet MS"/>
                  <a:cs typeface="Trebuchet MS"/>
                </a:rPr>
                <a:t>ON THE WEB</a:t>
              </a:r>
            </a:p>
            <a:p>
              <a:r>
                <a:rPr lang="en-US" sz="900" dirty="0" smtClean="0">
                  <a:solidFill>
                    <a:srgbClr val="FF0000"/>
                  </a:solidFill>
                  <a:latin typeface="Trebuchet MS"/>
                  <a:cs typeface="Trebuchet MS"/>
                </a:rPr>
                <a:t>www.seeley.tech</a:t>
              </a:r>
              <a:endParaRPr lang="en-US" sz="900" dirty="0">
                <a:solidFill>
                  <a:srgbClr val="FF00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21744" y="8534400"/>
              <a:ext cx="1409416" cy="6905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1882" tIns="50941" rIns="101882" bIns="50941" spcCol="0" rtlCol="0" anchor="ctr"/>
            <a:lstStyle/>
            <a:p>
              <a:pPr algn="ctr"/>
              <a:r>
                <a:rPr lang="en-US" sz="1400" dirty="0"/>
                <a:t>Seeley Technology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5992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PBX Advisor Education - V5 - AM - (5-13-15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931502" y="8776392"/>
            <a:ext cx="5257968" cy="773298"/>
            <a:chOff x="1821744" y="8498790"/>
            <a:chExt cx="5257968" cy="773298"/>
          </a:xfrm>
        </p:grpSpPr>
        <p:sp>
          <p:nvSpPr>
            <p:cNvPr id="18" name="TextBox 17"/>
            <p:cNvSpPr txBox="1"/>
            <p:nvPr/>
          </p:nvSpPr>
          <p:spPr>
            <a:xfrm>
              <a:off x="3329069" y="8498790"/>
              <a:ext cx="3750643" cy="256765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1000" b="1" dirty="0">
                  <a:latin typeface="Trebuchet MS"/>
                  <a:cs typeface="Trebuchet MS"/>
                </a:rPr>
                <a:t>Get started with Hosted PBX today!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29069" y="8907601"/>
              <a:ext cx="1074255" cy="364487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Trebuchet MS"/>
                  <a:cs typeface="Trebuchet MS"/>
                </a:rPr>
                <a:t>CALL US</a:t>
              </a:r>
            </a:p>
            <a:p>
              <a:r>
                <a:rPr lang="en-US" sz="900" dirty="0" smtClean="0">
                  <a:solidFill>
                    <a:srgbClr val="FF0000"/>
                  </a:solidFill>
                  <a:latin typeface="Trebuchet MS"/>
                  <a:cs typeface="Trebuchet MS"/>
                </a:rPr>
                <a:t>980.533.8053</a:t>
              </a:r>
              <a:endParaRPr lang="en-US" sz="900" dirty="0">
                <a:solidFill>
                  <a:srgbClr val="FF00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43975" y="8907601"/>
              <a:ext cx="1569047" cy="364487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800" dirty="0">
                  <a:solidFill>
                    <a:srgbClr val="7F7F7F"/>
                  </a:solidFill>
                  <a:latin typeface="Trebuchet MS"/>
                  <a:cs typeface="Trebuchet MS"/>
                </a:rPr>
                <a:t>EMAIL US</a:t>
              </a:r>
            </a:p>
            <a:p>
              <a:r>
                <a:rPr lang="en-US" sz="900" dirty="0" err="1" smtClean="0">
                  <a:solidFill>
                    <a:srgbClr val="FF0000"/>
                  </a:solidFill>
                  <a:latin typeface="Trebuchet MS"/>
                  <a:cs typeface="Trebuchet MS"/>
                </a:rPr>
                <a:t>service@seeley.tech</a:t>
              </a:r>
              <a:endParaRPr lang="en-US" sz="900" dirty="0">
                <a:solidFill>
                  <a:srgbClr val="FF00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839808" y="8907601"/>
              <a:ext cx="1131839" cy="364487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800" dirty="0">
                  <a:solidFill>
                    <a:srgbClr val="7F7F7F"/>
                  </a:solidFill>
                  <a:latin typeface="Trebuchet MS"/>
                  <a:cs typeface="Trebuchet MS"/>
                </a:rPr>
                <a:t>ON THE WEB</a:t>
              </a:r>
            </a:p>
            <a:p>
              <a:r>
                <a:rPr lang="en-US" sz="900" dirty="0" smtClean="0">
                  <a:solidFill>
                    <a:srgbClr val="FF0000"/>
                  </a:solidFill>
                  <a:latin typeface="Trebuchet MS"/>
                  <a:cs typeface="Trebuchet MS"/>
                </a:rPr>
                <a:t>www.seeley.tech</a:t>
              </a:r>
              <a:endParaRPr lang="en-US" sz="900" dirty="0">
                <a:solidFill>
                  <a:srgbClr val="FF00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821744" y="8534400"/>
              <a:ext cx="1409416" cy="6905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1882" tIns="50941" rIns="101882" bIns="50941" spcCol="0" rtlCol="0" anchor="ctr"/>
            <a:lstStyle/>
            <a:p>
              <a:pPr algn="ctr"/>
              <a:r>
                <a:rPr lang="en-US" sz="1400" dirty="0" smtClean="0"/>
                <a:t>Seeley Technology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921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" y="10993"/>
            <a:ext cx="7770046" cy="1005535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931502" y="8776392"/>
            <a:ext cx="5257968" cy="773298"/>
            <a:chOff x="1821744" y="8498790"/>
            <a:chExt cx="5257968" cy="773298"/>
          </a:xfrm>
        </p:grpSpPr>
        <p:sp>
          <p:nvSpPr>
            <p:cNvPr id="12" name="TextBox 11"/>
            <p:cNvSpPr txBox="1"/>
            <p:nvPr/>
          </p:nvSpPr>
          <p:spPr>
            <a:xfrm>
              <a:off x="3329069" y="8498790"/>
              <a:ext cx="3750643" cy="256765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1000" b="1" dirty="0">
                  <a:latin typeface="Trebuchet MS"/>
                  <a:cs typeface="Trebuchet MS"/>
                </a:rPr>
                <a:t>Get started with Hosted PBX today!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29069" y="8907601"/>
              <a:ext cx="1074255" cy="364487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Trebuchet MS"/>
                  <a:cs typeface="Trebuchet MS"/>
                </a:rPr>
                <a:t>CALL US</a:t>
              </a:r>
            </a:p>
            <a:p>
              <a:r>
                <a:rPr lang="en-US" sz="900" dirty="0" smtClean="0">
                  <a:solidFill>
                    <a:srgbClr val="FF0000"/>
                  </a:solidFill>
                  <a:latin typeface="Trebuchet MS"/>
                  <a:cs typeface="Trebuchet MS"/>
                </a:rPr>
                <a:t>980.533.8053</a:t>
              </a:r>
              <a:endParaRPr lang="en-US" sz="900" dirty="0">
                <a:solidFill>
                  <a:srgbClr val="FF00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43975" y="8907601"/>
              <a:ext cx="1569047" cy="364487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800" dirty="0">
                  <a:solidFill>
                    <a:srgbClr val="7F7F7F"/>
                  </a:solidFill>
                  <a:latin typeface="Trebuchet MS"/>
                  <a:cs typeface="Trebuchet MS"/>
                </a:rPr>
                <a:t>EMAIL US</a:t>
              </a:r>
            </a:p>
            <a:p>
              <a:r>
                <a:rPr lang="en-US" sz="900" dirty="0" err="1" smtClean="0">
                  <a:solidFill>
                    <a:srgbClr val="FF0000"/>
                  </a:solidFill>
                  <a:latin typeface="Trebuchet MS"/>
                  <a:cs typeface="Trebuchet MS"/>
                </a:rPr>
                <a:t>service@seeley.tech</a:t>
              </a:r>
              <a:endParaRPr lang="en-US" sz="900" dirty="0">
                <a:solidFill>
                  <a:srgbClr val="FF00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39808" y="8907601"/>
              <a:ext cx="1147425" cy="364487"/>
            </a:xfrm>
            <a:prstGeom prst="rect">
              <a:avLst/>
            </a:prstGeom>
            <a:noFill/>
          </p:spPr>
          <p:txBody>
            <a:bodyPr wrap="square" lIns="101882" tIns="50941" rIns="101882" bIns="50941" rtlCol="0">
              <a:spAutoFit/>
            </a:bodyPr>
            <a:lstStyle/>
            <a:p>
              <a:r>
                <a:rPr lang="en-US" sz="800" dirty="0">
                  <a:solidFill>
                    <a:srgbClr val="7F7F7F"/>
                  </a:solidFill>
                  <a:latin typeface="Trebuchet MS"/>
                  <a:cs typeface="Trebuchet MS"/>
                </a:rPr>
                <a:t>ON THE WEB</a:t>
              </a:r>
            </a:p>
            <a:p>
              <a:r>
                <a:rPr lang="en-US" sz="900" dirty="0" smtClean="0">
                  <a:solidFill>
                    <a:srgbClr val="FF0000"/>
                  </a:solidFill>
                  <a:latin typeface="Trebuchet MS"/>
                  <a:cs typeface="Trebuchet MS"/>
                </a:rPr>
                <a:t>www.seeley.tech</a:t>
              </a:r>
              <a:endParaRPr lang="en-US" sz="900" dirty="0">
                <a:solidFill>
                  <a:srgbClr val="FF00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821744" y="8534400"/>
              <a:ext cx="1409416" cy="6905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1882" tIns="50941" rIns="101882" bIns="50941" spcCol="0" rtlCol="0" anchor="ctr"/>
            <a:lstStyle/>
            <a:p>
              <a:pPr algn="ctr"/>
              <a:r>
                <a:rPr lang="en-US" sz="1400" dirty="0"/>
                <a:t>Seeley Technology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8865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57</Words>
  <Application>Microsoft Office PowerPoint</Application>
  <PresentationFormat>Custom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Murphy</dc:creator>
  <cp:lastModifiedBy>Laura Seeley</cp:lastModifiedBy>
  <cp:revision>9</cp:revision>
  <cp:lastPrinted>2014-07-16T15:44:41Z</cp:lastPrinted>
  <dcterms:created xsi:type="dcterms:W3CDTF">2014-07-11T13:22:11Z</dcterms:created>
  <dcterms:modified xsi:type="dcterms:W3CDTF">2016-05-09T13:52:33Z</dcterms:modified>
</cp:coreProperties>
</file>